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Sniglet" panose="020B0604020202020204" charset="0"/>
      <p:regular r:id="rId28"/>
    </p:embeddedFont>
    <p:embeddedFont>
      <p:font typeface="Walter Turncoat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0635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044ca87021aa87f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044ca87021aa87f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2534cb3f7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2534cb3f7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6ef1466ca87ba49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6ef1466ca87ba49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5dec2bd1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5dec2bd1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25dec2bd1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25dec2bd1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5dec2bd1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5dec2bd1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534cb3f7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534cb3f7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5dec2bd1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5dec2bd1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7421cbd5816cd5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7421cbd5816cd5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6ef1466ca87ba49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6ef1466ca87ba49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25dec2bd1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25dec2bd1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5dec2bd1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5dec2bd1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22a5a1d28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22a5a1d28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6ef1466ca87ba49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6ef1466ca87ba49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044ca87021aa87f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7044ca87021aa87f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6a2cd0ea0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26a2cd0ea0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6ef1466ca87ba49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6ef1466ca87ba49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044ca87021aa87f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044ca87021aa87f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6ef1466ca87ba49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56ef1466ca87ba49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044ca87021aa87f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7044ca87021aa87f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67df4dca3701fe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67df4dca3701fe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7df4dca3701fe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7df4dca3701fe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  <a:defRPr sz="26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✘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○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■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●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○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■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●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○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niglet"/>
              <a:buChar char="■"/>
              <a:defRPr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olors.c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Relazione gruppo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decoro</a:t>
            </a:r>
            <a:endParaRPr/>
          </a:p>
        </p:txBody>
      </p:sp>
      <p:sp>
        <p:nvSpPr>
          <p:cNvPr id="48" name="Google Shape;48;p11"/>
          <p:cNvSpPr txBox="1"/>
          <p:nvPr/>
        </p:nvSpPr>
        <p:spPr>
          <a:xfrm>
            <a:off x="914393" y="3730563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Bernini,  Maffi, Blini, Lazzaretti, Facchinetti, Haboula, Locatelli, Odone, Bencetti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introduzione</a:t>
            </a:r>
            <a:endParaRPr/>
          </a:p>
        </p:txBody>
      </p:sp>
      <p:sp>
        <p:nvSpPr>
          <p:cNvPr id="54" name="Google Shape;54;p12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2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2"/>
          <p:cNvSpPr txBox="1"/>
          <p:nvPr/>
        </p:nvSpPr>
        <p:spPr>
          <a:xfrm>
            <a:off x="712150" y="1825375"/>
            <a:ext cx="34296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COMMITTENZA: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Il progetto doveva comprendere inclusività, basket e caravaggio.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Le decorazioni interne al campo dovevano essere semplici e non intralciare il gioco.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7" name="Google Shape;57;p12"/>
          <p:cNvSpPr txBox="1"/>
          <p:nvPr/>
        </p:nvSpPr>
        <p:spPr>
          <a:xfrm>
            <a:off x="4726225" y="1825375"/>
            <a:ext cx="3579600" cy="26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COME ABBIAMO STRUTTURATO IL LAVORO: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Assieme a tutta la classe e a due artisti abbiamo creato bozzetti.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Successivamente all’interno del gruppo abbiamo sviluppato le idee e le abbiamo trasposte sulla pianta del campo assieme agli artisti.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Infine abbiamo lavorato sui colori e sul tabellone.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685800" y="1858800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Ispirazioni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39" y="1245850"/>
            <a:ext cx="3979726" cy="26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4">
            <a:alphaModFix/>
          </a:blip>
          <a:srcRect l="5381" t="23899" r="4333" b="24635"/>
          <a:stretch/>
        </p:blipFill>
        <p:spPr>
          <a:xfrm>
            <a:off x="4297650" y="1228302"/>
            <a:ext cx="4713676" cy="2686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50" y="1430250"/>
            <a:ext cx="4040700" cy="22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0550" y="1453405"/>
            <a:ext cx="4429125" cy="223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Bozzetti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l="12951" t="15407" r="15053" b="12457"/>
          <a:stretch/>
        </p:blipFill>
        <p:spPr>
          <a:xfrm rot="-5400004">
            <a:off x="3113663" y="-56263"/>
            <a:ext cx="2916675" cy="389647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720276" y="3550510"/>
            <a:ext cx="77034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Il processo creativo è iniziato con la realizzazione di alcuni omini stilizzati ispirati alla grafica delle competizioni olimpiche e paralimpiche.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L’idea è stata successivamente scartata per la difficoltà di trovare una disposizione di tali disegni all’interno del campo.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 l="13168" t="13570" r="13716" b="9239"/>
          <a:stretch/>
        </p:blipFill>
        <p:spPr>
          <a:xfrm rot="-5400000">
            <a:off x="1122770" y="-241111"/>
            <a:ext cx="2335224" cy="328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 rotWithShape="1">
          <a:blip r:embed="rId4">
            <a:alphaModFix/>
          </a:blip>
          <a:srcRect l="14566" t="17159" r="15129" b="7544"/>
          <a:stretch/>
        </p:blipFill>
        <p:spPr>
          <a:xfrm rot="-5400000">
            <a:off x="5763483" y="-223311"/>
            <a:ext cx="2277051" cy="325162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373200" y="2736934"/>
            <a:ext cx="8397600" cy="20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Questi primi bozzetti sono stati realizzati al fine di integrare il tema del basket e quello della disabilità correlato all’inclusione. Nel primo bozzetto è stato realizzato un giocatore di basket in carrozzina: la ruota della carrozzina corrisponde al centro del campo e intorno ad esso  è stato realizzato parte del corpo dell’atleta. Il bozzetto  è stato scartato perché avrebbe reso meno evidenti  le linee di gioco del campo.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Il secondo bozzetto nasce dall‘iniziale intenzione di rappresentare il tema della disabilità  attraverso  una mano bionica che fa ruotare il centro corrispondente a una palla da basket.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L’idea è stata scartata poichè creduta poco inerente al tema della disabilità nel basket e perchè anche questo disegno avrebbe reso meno evidenti le linee di gioco del campo.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l="10071" t="12095" r="16252" b="9871"/>
          <a:stretch/>
        </p:blipFill>
        <p:spPr>
          <a:xfrm rot="-5400000">
            <a:off x="863012" y="186414"/>
            <a:ext cx="2553099" cy="360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 rotWithShape="1">
          <a:blip r:embed="rId4">
            <a:alphaModFix/>
          </a:blip>
          <a:srcRect l="16255" t="8510" r="25813" b="11347"/>
          <a:stretch/>
        </p:blipFill>
        <p:spPr>
          <a:xfrm rot="-5400000">
            <a:off x="5182339" y="-369436"/>
            <a:ext cx="2557224" cy="47172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336800" y="3635548"/>
            <a:ext cx="83175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 bozzetti soprastanti riguardano il tema della disabilità connessa allo sport. Nel bozzetto finale si è ritenuto più appropriato approfondire questi temi sulla cornice esterna del campo.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l="12595" t="14834" r="17659" b="8818"/>
          <a:stretch/>
        </p:blipFill>
        <p:spPr>
          <a:xfrm rot="-5400000">
            <a:off x="972749" y="-261900"/>
            <a:ext cx="2731776" cy="38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 rotWithShape="1">
          <a:blip r:embed="rId4">
            <a:alphaModFix/>
          </a:blip>
          <a:srcRect l="8946" t="12022" r="15684" b="8460"/>
          <a:stretch/>
        </p:blipFill>
        <p:spPr>
          <a:xfrm rot="-5400000">
            <a:off x="5508974" y="-255199"/>
            <a:ext cx="2735025" cy="38474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/>
          <p:nvPr/>
        </p:nvSpPr>
        <p:spPr>
          <a:xfrm>
            <a:off x="914400" y="3361958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408225" y="3466824"/>
            <a:ext cx="82377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Per la decorazione del campo è nata da subito l’idea di sfruttare il centro campo come se fosse una palla. Nel primo bozzetto è stata creata una sola figura che sorregge la palla. Da questa idea è nato il secondo bozzetto in cui si notano due figure stilizzate che sostengono insieme la palla. Questi sono il simbolo del gioco di squadra e dell’inclusività intesa come collaborazione e coinvolgimento collettivo.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 l="11963" t="4860" r="6202" b="9720"/>
          <a:stretch/>
        </p:blipFill>
        <p:spPr>
          <a:xfrm rot="5400000">
            <a:off x="816850" y="-337201"/>
            <a:ext cx="2867724" cy="399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 rotWithShape="1">
          <a:blip r:embed="rId4">
            <a:alphaModFix/>
          </a:blip>
          <a:srcRect l="6697" t="6612" r="12028" b="6491"/>
          <a:stretch/>
        </p:blipFill>
        <p:spPr>
          <a:xfrm rot="-5400000">
            <a:off x="5280814" y="-392088"/>
            <a:ext cx="2899224" cy="413315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255125" y="3564598"/>
            <a:ext cx="85419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Anche in questi bozzetti è stata sviluppata l’idea delle mani che sostengono la palla. Sulla cornice del campo si è cercato di inserire delle decorazioni con delle scritte cercando si sviluppare anche uno slogan che potesse meglio chiarire i temi da approfondire.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l="11823" t="8834" r="11991" b="12008"/>
          <a:stretch/>
        </p:blipFill>
        <p:spPr>
          <a:xfrm rot="5400000">
            <a:off x="1163349" y="505338"/>
            <a:ext cx="3473424" cy="481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 rotWithShape="1">
          <a:blip r:embed="rId4">
            <a:alphaModFix/>
          </a:blip>
          <a:srcRect l="12422" t="27589" r="5476" b="21731"/>
          <a:stretch/>
        </p:blipFill>
        <p:spPr>
          <a:xfrm rot="-5400000">
            <a:off x="5394987" y="1496142"/>
            <a:ext cx="3439299" cy="28302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/>
        </p:nvSpPr>
        <p:spPr>
          <a:xfrm>
            <a:off x="914400" y="546201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RIEPILOGO DELLE IDEE FINALI PER INTERNO, ESTERNO E SLOGAN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479391" y="815850"/>
            <a:ext cx="47712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Interno: idee finali e colore</a:t>
            </a: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479391" y="1673250"/>
            <a:ext cx="4342200" cy="26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Per la scelta dei colori abbiamo preso i bozzetti inviatici dagli artisti e provato diverse combinazioni con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http://coolors.co</a:t>
            </a:r>
            <a:r>
              <a:rPr lang="en"/>
              <a:t> e photoshop.</a:t>
            </a:r>
            <a:endParaRPr/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 seguito la decorazione che assieme agli artisti e al resto della classe abbiamo scelto e sviluppato.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 rotWithShape="1">
          <a:blip r:embed="rId4">
            <a:alphaModFix/>
          </a:blip>
          <a:srcRect l="9973" t="29643" r="10364" b="23229"/>
          <a:stretch/>
        </p:blipFill>
        <p:spPr>
          <a:xfrm rot="-5400000">
            <a:off x="5256775" y="871133"/>
            <a:ext cx="3667407" cy="289534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/>
        </p:nvSpPr>
        <p:spPr>
          <a:xfrm>
            <a:off x="5642809" y="4050304"/>
            <a:ext cx="28953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Codici pantone per colori dell’ interno del  campo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1117"/>
          <a:stretch/>
        </p:blipFill>
        <p:spPr>
          <a:xfrm>
            <a:off x="478975" y="162575"/>
            <a:ext cx="3384674" cy="231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 rotWithShape="1">
          <a:blip r:embed="rId4">
            <a:alphaModFix/>
          </a:blip>
          <a:srcRect b="2181"/>
          <a:stretch/>
        </p:blipFill>
        <p:spPr>
          <a:xfrm>
            <a:off x="5280350" y="136525"/>
            <a:ext cx="3384674" cy="2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 rotWithShape="1">
          <a:blip r:embed="rId5">
            <a:alphaModFix/>
          </a:blip>
          <a:srcRect t="2181"/>
          <a:stretch/>
        </p:blipFill>
        <p:spPr>
          <a:xfrm>
            <a:off x="478975" y="2580425"/>
            <a:ext cx="3384674" cy="2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 rotWithShape="1">
          <a:blip r:embed="rId6">
            <a:alphaModFix/>
          </a:blip>
          <a:srcRect t="3269"/>
          <a:stretch/>
        </p:blipFill>
        <p:spPr>
          <a:xfrm>
            <a:off x="5280350" y="2606475"/>
            <a:ext cx="3384674" cy="231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50" name="Google Shape;150;p25"/>
          <p:cNvSpPr txBox="1"/>
          <p:nvPr/>
        </p:nvSpPr>
        <p:spPr>
          <a:xfrm>
            <a:off x="395983" y="656975"/>
            <a:ext cx="2551200" cy="3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La decorazione interna che  meglio racchiudeva ciò che volevamo rappresentare è molto semplice: si tratta di due omini stilizzati che si contendono la palla (il centro campo) su sfondo a fasce colorate.</a:t>
            </a: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Il gesto della contesa, che segna l’inizio della partita, indica anche l’inizio di un momento speciale di collettività: dalla contesa in poi i limiti diventano obbiettivi da raggiungere, tutti sono alla pari e la parola d’ordine è divertirsi.</a:t>
            </a: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5579" y="656967"/>
            <a:ext cx="5419275" cy="38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-253100" y="205062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Esterno </a:t>
            </a:r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l="13797" t="20262" r="18993" b="9502"/>
          <a:stretch/>
        </p:blipFill>
        <p:spPr>
          <a:xfrm rot="10800000">
            <a:off x="890125" y="834476"/>
            <a:ext cx="2029800" cy="28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 rotWithShape="1">
          <a:blip r:embed="rId4">
            <a:alphaModFix/>
          </a:blip>
          <a:srcRect l="9106" t="2501" r="11841" b="3451"/>
          <a:stretch/>
        </p:blipFill>
        <p:spPr>
          <a:xfrm>
            <a:off x="4183548" y="834484"/>
            <a:ext cx="4226072" cy="28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 rot="2469">
            <a:off x="890124" y="3995155"/>
            <a:ext cx="7519502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Per la progettazione della cornice esterna abbiamo proposto diverse calligrafie per gli slogan e disegni stilizzati riguardanti il tema del basket.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173" name="Google Shape;173;p28"/>
          <p:cNvPicPr preferRelativeResize="0"/>
          <p:nvPr/>
        </p:nvPicPr>
        <p:blipFill rotWithShape="1">
          <a:blip r:embed="rId3">
            <a:alphaModFix/>
          </a:blip>
          <a:srcRect t="4870" b="19617"/>
          <a:stretch/>
        </p:blipFill>
        <p:spPr>
          <a:xfrm>
            <a:off x="812675" y="2118975"/>
            <a:ext cx="2018324" cy="2709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 rotWithShape="1">
          <a:blip r:embed="rId4">
            <a:alphaModFix/>
          </a:blip>
          <a:srcRect l="15404" t="2479" b="56396"/>
          <a:stretch/>
        </p:blipFill>
        <p:spPr>
          <a:xfrm>
            <a:off x="812662" y="314865"/>
            <a:ext cx="2018324" cy="174433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/>
          <p:nvPr/>
        </p:nvSpPr>
        <p:spPr>
          <a:xfrm>
            <a:off x="5241325" y="4808850"/>
            <a:ext cx="1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4222937" y="1036738"/>
            <a:ext cx="3094950" cy="431727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7856850" y="1760850"/>
            <a:ext cx="593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3301247" y="314875"/>
            <a:ext cx="49383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Per la cornice abbiamo deciso di ispirarci allo stile di Keith Haring, tipologia di pittura che riteniamo adatta al campo. I disegni sono stati realizzati in modo tale da trasmettere il messaggio di inclusività e unione che è nostro obiettivo comunicare.</a:t>
            </a: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275" y="625748"/>
            <a:ext cx="1916351" cy="248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800" y="610650"/>
            <a:ext cx="1916349" cy="2489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8475" y="625762"/>
            <a:ext cx="1916350" cy="245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3037" y="629471"/>
            <a:ext cx="1916350" cy="247976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 txBox="1"/>
          <p:nvPr/>
        </p:nvSpPr>
        <p:spPr>
          <a:xfrm>
            <a:off x="2327200" y="3614350"/>
            <a:ext cx="593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1606350" y="3665150"/>
            <a:ext cx="5931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Abbiamo poi realizzato i disegni finiti in digitale scegliendo i colori in base alle richieste del committente.</a:t>
            </a: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456" y="250924"/>
            <a:ext cx="3741424" cy="2104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 rotWithShape="1">
          <a:blip r:embed="rId4">
            <a:alphaModFix/>
          </a:blip>
          <a:srcRect b="7800"/>
          <a:stretch/>
        </p:blipFill>
        <p:spPr>
          <a:xfrm>
            <a:off x="461450" y="2462425"/>
            <a:ext cx="3741426" cy="2185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5">
            <a:alphaModFix/>
          </a:blip>
          <a:srcRect l="3676" t="13703" r="17922"/>
          <a:stretch/>
        </p:blipFill>
        <p:spPr>
          <a:xfrm>
            <a:off x="4652113" y="615093"/>
            <a:ext cx="4129873" cy="255571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/>
          <p:nvPr/>
        </p:nvSpPr>
        <p:spPr>
          <a:xfrm>
            <a:off x="4652150" y="3393813"/>
            <a:ext cx="4129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Durante il processo creativo abbiamo pensato a delle frasi e degli slogan da inserire lungo la cornice esterna del campo</a:t>
            </a: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Tabellone </a:t>
            </a:r>
            <a:endParaRPr sz="4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209" name="Google Shape;20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01" y="387628"/>
            <a:ext cx="3947527" cy="24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6287" y="387627"/>
            <a:ext cx="3846599" cy="243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2"/>
          <p:cNvSpPr txBox="1"/>
          <p:nvPr/>
        </p:nvSpPr>
        <p:spPr>
          <a:xfrm>
            <a:off x="412200" y="3207750"/>
            <a:ext cx="8220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Su richiesta della società di basket abbiamo pensato ad alcune possibili decorazioni per i tabelloni di gioco che riprendessero i temi da loro suggeriti: basket, inclusività e Caravaggio.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Per il disegno ci siamo concentrati sulla città di Caravaggio e abbiamo creato due bozzetti a computer che presentano lo skyline del paese con le sue maggiori attrazioni. In seguito, utilizzando photoshop, abbiamo applicato diverse tonalità di colore ai disegni.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 b="5811"/>
          <a:stretch/>
        </p:blipFill>
        <p:spPr>
          <a:xfrm>
            <a:off x="418041" y="608445"/>
            <a:ext cx="4136984" cy="28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 b="3484"/>
          <a:stretch/>
        </p:blipFill>
        <p:spPr>
          <a:xfrm>
            <a:off x="4687095" y="608444"/>
            <a:ext cx="4038797" cy="28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 txBox="1"/>
          <p:nvPr/>
        </p:nvSpPr>
        <p:spPr>
          <a:xfrm>
            <a:off x="418050" y="3719097"/>
            <a:ext cx="830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 rappresentanti della società hanno selezionato il bozzetto recante lo skyline del paese già presente al centro del campo di gioco  nei colori della squadra di basket,  verde e nero.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Conclusione</a:t>
            </a:r>
            <a:endParaRPr/>
          </a:p>
        </p:txBody>
      </p:sp>
      <p:sp>
        <p:nvSpPr>
          <p:cNvPr id="225" name="Google Shape;225;p3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>
            <a:spLocks noGrp="1"/>
          </p:cNvSpPr>
          <p:nvPr>
            <p:ph type="body" idx="1"/>
          </p:nvPr>
        </p:nvSpPr>
        <p:spPr>
          <a:xfrm>
            <a:off x="441750" y="732688"/>
            <a:ext cx="8260500" cy="15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 progetti selezionati verranno realizzati sul campo in  momenti diversi a seconda delle disponibilità economiche della società e del comune e potranno essere integrati a lavori di altre classi degli anni a venire. </a:t>
            </a:r>
            <a:endParaRPr/>
          </a:p>
        </p:txBody>
      </p:sp>
      <p:sp>
        <p:nvSpPr>
          <p:cNvPr id="231" name="Google Shape;231;p3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232" name="Google Shape;23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750" y="2238487"/>
            <a:ext cx="3064900" cy="216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8350" y="2244987"/>
            <a:ext cx="1673770" cy="216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5"/>
          <p:cNvPicPr preferRelativeResize="0"/>
          <p:nvPr/>
        </p:nvPicPr>
        <p:blipFill rotWithShape="1">
          <a:blip r:embed="rId5">
            <a:alphaModFix/>
          </a:blip>
          <a:srcRect b="3484"/>
          <a:stretch/>
        </p:blipFill>
        <p:spPr>
          <a:xfrm>
            <a:off x="3735050" y="2245000"/>
            <a:ext cx="3082190" cy="216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D1D8DF"/>
      </a:dk2>
      <a:lt2>
        <a:srgbClr val="4F565C"/>
      </a:lt2>
      <a:accent1>
        <a:srgbClr val="71AEF0"/>
      </a:accent1>
      <a:accent2>
        <a:srgbClr val="88E6DC"/>
      </a:accent2>
      <a:accent3>
        <a:srgbClr val="A6D145"/>
      </a:accent3>
      <a:accent4>
        <a:srgbClr val="FFE000"/>
      </a:accent4>
      <a:accent5>
        <a:srgbClr val="FC765C"/>
      </a:accent5>
      <a:accent6>
        <a:srgbClr val="A693C9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Presentazione su schermo (16:9)</PresentationFormat>
  <Paragraphs>59</Paragraphs>
  <Slides>25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Arial</vt:lpstr>
      <vt:lpstr>Sniglet</vt:lpstr>
      <vt:lpstr>Walter Turncoat</vt:lpstr>
      <vt:lpstr>Ursula template</vt:lpstr>
      <vt:lpstr>Relazione gruppo decoro</vt:lpstr>
      <vt:lpstr>introduzione</vt:lpstr>
      <vt:lpstr>Ispirazioni</vt:lpstr>
      <vt:lpstr>Presentazione standard di PowerPoint</vt:lpstr>
      <vt:lpstr>Presentazione standard di PowerPoint</vt:lpstr>
      <vt:lpstr>Bozzetti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Interno: idee finali e colore</vt:lpstr>
      <vt:lpstr>Presentazione standard di PowerPoint</vt:lpstr>
      <vt:lpstr>Presentazione standard di PowerPoint</vt:lpstr>
      <vt:lpstr>Presentazione standard di PowerPoint</vt:lpstr>
      <vt:lpstr>Esterno </vt:lpstr>
      <vt:lpstr>Presentazione standard di PowerPoint</vt:lpstr>
      <vt:lpstr>Presentazione standard di PowerPoint</vt:lpstr>
      <vt:lpstr>Presentazione standard di PowerPoint</vt:lpstr>
      <vt:lpstr>Tabellone </vt:lpstr>
      <vt:lpstr>Presentazione standard di PowerPoint</vt:lpstr>
      <vt:lpstr>Presentazione standard di PowerPoint</vt:lpstr>
      <vt:lpstr>Conclusione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Relazione gruppo decoro</dc:title>
  <dc:creator>Enrica</dc:creator>
  <cp:lastModifiedBy>Enrica</cp:lastModifiedBy>
  <cp:revision>1</cp:revision>
  <dcterms:modified xsi:type="dcterms:W3CDTF">2022-06-05T14:13:50Z</dcterms:modified>
</cp:coreProperties>
</file>